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65" r:id="rId3"/>
    <p:sldId id="266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64" r:id="rId14"/>
    <p:sldId id="256" r:id="rId15"/>
    <p:sldId id="257" r:id="rId16"/>
    <p:sldId id="258" r:id="rId17"/>
    <p:sldId id="259" r:id="rId18"/>
    <p:sldId id="260" r:id="rId19"/>
    <p:sldId id="261" r:id="rId20"/>
    <p:sldId id="262" r:id="rId21"/>
    <p:sldId id="278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2862-885B-48E5-9ED5-0E0E4014E502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E9EC-C81A-46B8-9A86-CF03789B9DD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2862-885B-48E5-9ED5-0E0E4014E502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E9EC-C81A-46B8-9A86-CF03789B9D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2862-885B-48E5-9ED5-0E0E4014E502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E9EC-C81A-46B8-9A86-CF03789B9D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2862-885B-48E5-9ED5-0E0E4014E502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E9EC-C81A-46B8-9A86-CF03789B9D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2862-885B-48E5-9ED5-0E0E4014E502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E9EC-C81A-46B8-9A86-CF03789B9DD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2862-885B-48E5-9ED5-0E0E4014E502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E9EC-C81A-46B8-9A86-CF03789B9D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2862-885B-48E5-9ED5-0E0E4014E502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E9EC-C81A-46B8-9A86-CF03789B9D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2862-885B-48E5-9ED5-0E0E4014E502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E9EC-C81A-46B8-9A86-CF03789B9D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2862-885B-48E5-9ED5-0E0E4014E502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E9EC-C81A-46B8-9A86-CF03789B9D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2862-885B-48E5-9ED5-0E0E4014E502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E9EC-C81A-46B8-9A86-CF03789B9D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2862-885B-48E5-9ED5-0E0E4014E502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DD6E9EC-C81A-46B8-9A86-CF03789B9DD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762862-885B-48E5-9ED5-0E0E4014E502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D6E9EC-C81A-46B8-9A86-CF03789B9DD4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020167"/>
            <a:ext cx="8295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такое архитектура?</a:t>
            </a:r>
          </a:p>
        </p:txBody>
      </p:sp>
    </p:spTree>
    <p:extLst>
      <p:ext uri="{BB962C8B-B14F-4D97-AF65-F5344CB8AC3E}">
        <p14:creationId xmlns:p14="http://schemas.microsoft.com/office/powerpoint/2010/main" val="3591459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09227"/>
            <a:ext cx="75685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/>
              <a:t>Несвижский</a:t>
            </a:r>
            <a:r>
              <a:rPr lang="ru-RU" sz="4000" dirty="0"/>
              <a:t> </a:t>
            </a:r>
            <a:r>
              <a:rPr lang="ru-RU" sz="4000" b="1" dirty="0"/>
              <a:t>замок. Беларусь</a:t>
            </a:r>
            <a:endParaRPr lang="ru-RU" sz="4000" dirty="0"/>
          </a:p>
        </p:txBody>
      </p:sp>
      <p:pic>
        <p:nvPicPr>
          <p:cNvPr id="18434" name="Picture 2" descr="https://avatars.mds.yandex.net/get-pdb/70729/1732392a-014d-4ee7-8f42-36cc5334b2b6/s1200?webp=fals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917113"/>
            <a:ext cx="8920040" cy="594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446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avatars.mds.yandex.net/get-pdb/245485/5f52f91e-9c50-496d-b3e1-6be24f73b4b4/s1200?webp=fals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573" y="908720"/>
            <a:ext cx="8728907" cy="579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7085"/>
            <a:ext cx="9162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Национальная библиотека</a:t>
            </a:r>
            <a:r>
              <a:rPr lang="ru-RU" sz="3600" b="1" dirty="0"/>
              <a:t>. </a:t>
            </a:r>
            <a:r>
              <a:rPr lang="ru-RU" sz="2800" b="1" dirty="0"/>
              <a:t>Минск, Беларусь</a:t>
            </a:r>
          </a:p>
        </p:txBody>
      </p:sp>
    </p:spTree>
    <p:extLst>
      <p:ext uri="{BB962C8B-B14F-4D97-AF65-F5344CB8AC3E}">
        <p14:creationId xmlns:p14="http://schemas.microsoft.com/office/powerpoint/2010/main" val="2865470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776" y="908720"/>
            <a:ext cx="83615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Сиднейский оперный театр (Австралия)</a:t>
            </a:r>
          </a:p>
        </p:txBody>
      </p:sp>
      <p:pic>
        <p:nvPicPr>
          <p:cNvPr id="20482" name="Picture 2" descr="https://wallbox.ru/wallpapers/main/201251/zdanie-opernogo-teatra-v-7046c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871" y="1700808"/>
            <a:ext cx="8674833" cy="487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072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Любые здания можно построить из геометрических фигур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50" y="-22132"/>
            <a:ext cx="9173508" cy="688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065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Геометрические фигуры.   Какие из них ты знаешь?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948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вадрат Прямоугольник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3426"/>
            <a:ext cx="9099431" cy="682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842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омб Треугольник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79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120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руг Полукруг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566"/>
            <a:ext cx="9182088" cy="688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843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sd.multiurok.ru/html/2020/01/21/s_5e2757d324dc5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5794"/>
            <a:ext cx="9122941" cy="684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366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sd.multiurok.ru/html/2020/01/21/s_5e2757d324dc5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84" y="-18552"/>
            <a:ext cx="9168736" cy="687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295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Что такое архитектура Что же такое архитектура? Где родилось это слово? Отку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" y="0"/>
            <a:ext cx="9163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709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fsd.multiurok.ru/html/2020/01/21/s_5e2757d324dc5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12116"/>
            <a:ext cx="9160155" cy="687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517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Создайте свою композицию на тему </a:t>
            </a:r>
          </a:p>
          <a:p>
            <a:pPr algn="ctr"/>
            <a:r>
              <a:rPr lang="ru-RU" sz="3200" b="1" dirty="0"/>
              <a:t>«Наша улица»</a:t>
            </a:r>
          </a:p>
        </p:txBody>
      </p:sp>
    </p:spTree>
    <p:extLst>
      <p:ext uri="{BB962C8B-B14F-4D97-AF65-F5344CB8AC3E}">
        <p14:creationId xmlns:p14="http://schemas.microsoft.com/office/powerpoint/2010/main" val="3467604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Творческих  вам  успехов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6960"/>
            <a:ext cx="9134719" cy="685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9" y="764704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336324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fs00.infourok.ru/images/doc/219/6590/1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44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407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znaj.ua/images/2019/02/16/UbSzzSsFoTgLgyhmXJeoHFsb5Oudb5ljocrNcbjf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025992"/>
            <a:ext cx="8712509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160304"/>
            <a:ext cx="58914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Египетские</a:t>
            </a:r>
            <a:r>
              <a:rPr lang="ru-RU" sz="4000" dirty="0"/>
              <a:t> </a:t>
            </a:r>
            <a:r>
              <a:rPr lang="ru-RU" sz="4000" b="1" dirty="0"/>
              <a:t>пирамиды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16290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4329" y="226828"/>
            <a:ext cx="5606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Греческий Парфенон</a:t>
            </a:r>
          </a:p>
        </p:txBody>
      </p:sp>
      <p:pic>
        <p:nvPicPr>
          <p:cNvPr id="13314" name="Picture 2" descr="https://im0-tub-by.yandex.net/i?id=e00e08fea8be767d03f10dd80468b252-l&amp;n=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" y="1196752"/>
            <a:ext cx="8756173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277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7932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Собор Парижской Богоматери</a:t>
            </a:r>
          </a:p>
        </p:txBody>
      </p:sp>
      <p:pic>
        <p:nvPicPr>
          <p:cNvPr id="14338" name="Picture 2" descr="http://world-countries.net/wp-content/uploads/2015/12/Sobor-Parizhskoj-Bogomater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094" y="1105474"/>
            <a:ext cx="775737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927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75802"/>
            <a:ext cx="53414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Тадж-Махал (Индия</a:t>
            </a:r>
            <a:r>
              <a:rPr lang="ru-RU" dirty="0"/>
              <a:t>)</a:t>
            </a:r>
          </a:p>
        </p:txBody>
      </p:sp>
      <p:sp>
        <p:nvSpPr>
          <p:cNvPr id="3" name="AutoShape 2" descr="https://glavs.com/userfiles/gallery/7W-TajMahal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4" name="Picture 4" descr="https://avatars.mds.yandex.net/get-zen_doc/1362956/pub_5ce2acbdda7a8100b3ddb59b_5ce2b219bf108700b240a471/scale_12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23" y="1124744"/>
            <a:ext cx="8938023" cy="535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757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avatars.mds.yandex.net/get-zen_doc/1708203/pub_5d9ce73ffe289100af093b82_5d9ce742028d6800ae115da8/scale_12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255693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260648"/>
            <a:ext cx="65002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Мирский</a:t>
            </a:r>
            <a:r>
              <a:rPr lang="ru-RU" sz="4000" dirty="0"/>
              <a:t> </a:t>
            </a:r>
            <a:r>
              <a:rPr lang="ru-RU" sz="4000" b="1" dirty="0"/>
              <a:t>замок</a:t>
            </a:r>
            <a:r>
              <a:rPr lang="ru-RU" sz="4000" dirty="0"/>
              <a:t>. Беларусь</a:t>
            </a:r>
          </a:p>
        </p:txBody>
      </p:sp>
    </p:spTree>
    <p:extLst>
      <p:ext uri="{BB962C8B-B14F-4D97-AF65-F5344CB8AC3E}">
        <p14:creationId xmlns:p14="http://schemas.microsoft.com/office/powerpoint/2010/main" val="4114801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avatars.mds.yandex.net/get-pdb/2385465/4d30db51-a76c-40ba-9343-9d485a96ebb9/s12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985650"/>
            <a:ext cx="8563907" cy="561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9199" y="74668"/>
            <a:ext cx="75685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/>
              <a:t>Несвижский</a:t>
            </a:r>
            <a:r>
              <a:rPr lang="ru-RU" sz="4000" dirty="0"/>
              <a:t> </a:t>
            </a:r>
            <a:r>
              <a:rPr lang="ru-RU" sz="4000" b="1" dirty="0"/>
              <a:t>замок. Беларусь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8184063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</TotalTime>
  <Words>48</Words>
  <Application>Microsoft Office PowerPoint</Application>
  <PresentationFormat>Экран (4:3)</PresentationFormat>
  <Paragraphs>12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Calibri</vt:lpstr>
      <vt:lpstr>Constantia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Blackshine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6</cp:revision>
  <dcterms:created xsi:type="dcterms:W3CDTF">2020-04-19T14:44:17Z</dcterms:created>
  <dcterms:modified xsi:type="dcterms:W3CDTF">2020-04-20T10:44:20Z</dcterms:modified>
</cp:coreProperties>
</file>